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63" r:id="rId12"/>
    <p:sldId id="264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4F24-077A-4063-832C-7F57A7642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RADAR USING ARDUINO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E16D9-6837-419F-B957-ABF79D8562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SARANATHAN COLLEGE OF  ENGINEERING </a:t>
            </a:r>
            <a:r>
              <a:rPr lang="en-US" sz="1600" dirty="0">
                <a:solidFill>
                  <a:srgbClr val="00B0F0"/>
                </a:solidFill>
              </a:rPr>
              <a:t>(Department of Information Technology)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 err="1"/>
              <a:t>Khavyaa</a:t>
            </a:r>
            <a:r>
              <a:rPr lang="en-US" dirty="0"/>
              <a:t> S - 204020</a:t>
            </a:r>
          </a:p>
          <a:p>
            <a:r>
              <a:rPr lang="en-US" dirty="0" err="1"/>
              <a:t>Nilani</a:t>
            </a:r>
            <a:r>
              <a:rPr lang="en-US" dirty="0"/>
              <a:t> P - 204029</a:t>
            </a:r>
          </a:p>
        </p:txBody>
      </p:sp>
    </p:spTree>
    <p:extLst>
      <p:ext uri="{BB962C8B-B14F-4D97-AF65-F5344CB8AC3E}">
        <p14:creationId xmlns:p14="http://schemas.microsoft.com/office/powerpoint/2010/main" val="143167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EC33-9306-45BA-A49E-450F09A4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626FA39-A122-4B45-B8AC-76AE53BE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243" y="2493479"/>
            <a:ext cx="5478325" cy="365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58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CB06-8851-4FE8-862C-C153A7ED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ADVANTAGES OF THE ARDUINO RADAR SENSOR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D7EA-3900-4C39-8AE8-A865B8519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It is not affected by color or transparency. Basically, the Ultrasonic Sensors transmit the sound off of the object, hence the color and transparency have no effect on the radar reading.</a:t>
            </a:r>
          </a:p>
          <a:p>
            <a:r>
              <a:rPr lang="en-US" dirty="0"/>
              <a:t>Any dark environments have no effect on this Arduino radar sensor’s detection procedure. So, it can also use at night.</a:t>
            </a:r>
          </a:p>
          <a:p>
            <a:r>
              <a:rPr lang="en-US" dirty="0"/>
              <a:t>Easy to design and low price. The ultrasonic sensors are available at the market with very cheap price.</a:t>
            </a:r>
          </a:p>
          <a:p>
            <a:r>
              <a:rPr lang="en-US" dirty="0"/>
              <a:t>It has high frequency, high sensitivity, therefore, it can easily detect the external or deep objects.</a:t>
            </a:r>
          </a:p>
          <a:p>
            <a:r>
              <a:rPr lang="en-US" dirty="0"/>
              <a:t>This radar sensor is not affected by dust, rain, snow, and many more.</a:t>
            </a:r>
          </a:p>
          <a:p>
            <a:r>
              <a:rPr lang="en-US" dirty="0"/>
              <a:t>It has a self-cleaning system to continue running and less downtime.</a:t>
            </a:r>
          </a:p>
          <a:p>
            <a:r>
              <a:rPr lang="en-US" dirty="0"/>
              <a:t>The Arduino Radar Sensor is easy to use. Also, it is completely safe during the operation to nearby objects, human or equipment.</a:t>
            </a:r>
          </a:p>
          <a:p>
            <a:r>
              <a:rPr lang="en-US" dirty="0"/>
              <a:t>The Ultrasonic sensor can easily interface with any types of the microcontroller.</a:t>
            </a:r>
          </a:p>
        </p:txBody>
      </p:sp>
    </p:spTree>
    <p:extLst>
      <p:ext uri="{BB962C8B-B14F-4D97-AF65-F5344CB8AC3E}">
        <p14:creationId xmlns:p14="http://schemas.microsoft.com/office/powerpoint/2010/main" val="165653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8F9B-0560-41BD-A276-692449D3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 AND LIMITATIONS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B9C92-1A4C-4B7C-A3C8-2D4C62C84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en-US" sz="1700" dirty="0"/>
              <a:t>The Arduino Radar Sensor conduct sound to continue the work. So, it is not working in a vacuum as there is no air for the sound to travel through.</a:t>
            </a:r>
          </a:p>
          <a:p>
            <a:r>
              <a:rPr lang="en-US" sz="1700" dirty="0"/>
              <a:t>A very soft fabric can absorb more sound waves. Therefore, it is hard to detect objects which are covered with soft fabric.</a:t>
            </a:r>
          </a:p>
          <a:p>
            <a:r>
              <a:rPr lang="en-US" sz="1700" dirty="0"/>
              <a:t>If temperature changes of 5 to 10 degree or more then it is the effect on the sensing accuracy. Although this is true that there have many more temperature compensated sensors available.</a:t>
            </a:r>
          </a:p>
          <a:p>
            <a:r>
              <a:rPr lang="en-US" sz="1700" dirty="0"/>
              <a:t>Another limitation is the detection range. This depends on which Ultrasonic sensor have used to make the Arduino Radar Sensor.</a:t>
            </a:r>
          </a:p>
          <a:p>
            <a:r>
              <a:rPr lang="en-US" sz="1700" dirty="0"/>
              <a:t>While the radar using for inspection purpose, make sure it should be water resistive. Otherwise highly chances of damage.</a:t>
            </a:r>
          </a:p>
        </p:txBody>
      </p:sp>
    </p:spTree>
    <p:extLst>
      <p:ext uri="{BB962C8B-B14F-4D97-AF65-F5344CB8AC3E}">
        <p14:creationId xmlns:p14="http://schemas.microsoft.com/office/powerpoint/2010/main" val="2124934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A3C9-A7C4-4871-AEDE-B11BB95D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7760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2F29-655C-4496-9598-87238E10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89DF-57D7-4BCB-9068-B037C5F3B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Radar is a long-range object detection system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This Arduino Radar Project is based on Sonar technology which uses an ultrasonic sensor to determine the presence of any object in a particular range.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6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3B59-B51C-4718-8D85-D60777E3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50460-7718-4562-91BB-E2AE1FAF1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7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C1ED-A8D4-4C30-95C9-759D33A1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EXISTING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60E12-F6F2-4B87-83F4-783C22D2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1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4C4F-4A86-4B4F-AEF6-82BDC45B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IDEA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E99AD8-F1A8-4C0E-BCB1-541A8EE48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1602" y="2214362"/>
            <a:ext cx="2699147" cy="35988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10817-E2DD-432E-95DD-9FCE8DDEF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5415678" cy="3282050"/>
          </a:xfrm>
        </p:spPr>
        <p:txBody>
          <a:bodyPr/>
          <a:lstStyle/>
          <a:p>
            <a:r>
              <a:rPr lang="en-US" dirty="0"/>
              <a:t>Boating</a:t>
            </a:r>
          </a:p>
          <a:p>
            <a:r>
              <a:rPr lang="en-US" dirty="0"/>
              <a:t>See where you cant</a:t>
            </a:r>
          </a:p>
          <a:p>
            <a:r>
              <a:rPr lang="en-US" b="1" dirty="0"/>
              <a:t>Enhanced Situational Awareness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3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45E1-B34E-4AFC-BB76-845CB1CC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 Required</a:t>
            </a:r>
            <a:r>
              <a:rPr lang="en-US" dirty="0"/>
              <a:t>:-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0B5F-95D9-408D-A5B1-AEC0392A2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Software</a:t>
            </a:r>
            <a:endParaRPr lang="en-US" dirty="0"/>
          </a:p>
          <a:p>
            <a:r>
              <a:rPr lang="en-US" dirty="0"/>
              <a:t>· Arduino IDE</a:t>
            </a:r>
          </a:p>
          <a:p>
            <a:r>
              <a:rPr lang="en-US" dirty="0"/>
              <a:t>· Processing Application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2A454-E83D-4618-B3EF-DCECA8CA5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Hardware</a:t>
            </a:r>
            <a:endParaRPr lang="en-US" dirty="0"/>
          </a:p>
          <a:p>
            <a:r>
              <a:rPr lang="en-US" dirty="0"/>
              <a:t>· Arduino UNO</a:t>
            </a:r>
          </a:p>
          <a:p>
            <a:r>
              <a:rPr lang="en-US" dirty="0"/>
              <a:t>· HC-SRo4 Ultrasonic Sensor</a:t>
            </a:r>
          </a:p>
          <a:p>
            <a:r>
              <a:rPr lang="en-US" dirty="0"/>
              <a:t>· </a:t>
            </a:r>
            <a:r>
              <a:rPr lang="en-US" dirty="0" err="1"/>
              <a:t>TowerPro</a:t>
            </a:r>
            <a:r>
              <a:rPr lang="en-US" dirty="0"/>
              <a:t> </a:t>
            </a:r>
            <a:r>
              <a:rPr lang="en-US" dirty="0" err="1"/>
              <a:t>SGgo</a:t>
            </a:r>
            <a:r>
              <a:rPr lang="en-US" dirty="0"/>
              <a:t> Servo Motor</a:t>
            </a:r>
          </a:p>
          <a:p>
            <a:r>
              <a:rPr lang="en-US" dirty="0"/>
              <a:t>·  Connecting Wires</a:t>
            </a:r>
          </a:p>
          <a:p>
            <a:r>
              <a:rPr lang="en-US" dirty="0"/>
              <a:t>· Jumper Cables</a:t>
            </a:r>
          </a:p>
          <a:p>
            <a:r>
              <a:rPr lang="en-US" dirty="0"/>
              <a:t>· 5V Power Supply</a:t>
            </a:r>
          </a:p>
          <a:p>
            <a:r>
              <a:rPr lang="en-US" dirty="0"/>
              <a:t>· USB Cable for Arduino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3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1426-C450-43F5-BC2A-3A3E657F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E2825D-056C-41A2-B928-39D5F283E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413" y="2628280"/>
            <a:ext cx="6042945" cy="294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21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C869-CA93-4F78-8237-8102D977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30FD71-FB4A-4D2A-9165-FE777BDDB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226" y="2885322"/>
            <a:ext cx="57340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15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0F51-3802-4A04-8E08-8A69658C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359259-F29E-4C6F-ADF9-B3839316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79" y="2602471"/>
            <a:ext cx="4675402" cy="350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287C500-6B7E-4059-8630-522BFDE8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591" y="2591081"/>
            <a:ext cx="3502301" cy="350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69206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97</TotalTime>
  <Words>421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Trebuchet MS</vt:lpstr>
      <vt:lpstr>Berlin</vt:lpstr>
      <vt:lpstr>RADAR USING ARDUINO</vt:lpstr>
      <vt:lpstr>Abstract</vt:lpstr>
      <vt:lpstr>EXISTING MODEL</vt:lpstr>
      <vt:lpstr>LIMITATION OF EXISTING MODEL </vt:lpstr>
      <vt:lpstr>PROPOSED IDEA</vt:lpstr>
      <vt:lpstr>Components Required:- </vt:lpstr>
      <vt:lpstr>PowerPoint Presentation</vt:lpstr>
      <vt:lpstr>PowerPoint Presentation</vt:lpstr>
      <vt:lpstr>PowerPoint Presentation</vt:lpstr>
      <vt:lpstr>PowerPoint Presentation</vt:lpstr>
      <vt:lpstr>ADVANTAGES OF THE ARDUINO RADAR SENSOR </vt:lpstr>
      <vt:lpstr>DISADVANTAGES AND LIMITATIONS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RADAR USING ARDUINO</dc:title>
  <dc:creator>User</dc:creator>
  <cp:lastModifiedBy>User</cp:lastModifiedBy>
  <cp:revision>9</cp:revision>
  <dcterms:created xsi:type="dcterms:W3CDTF">2019-09-12T15:36:02Z</dcterms:created>
  <dcterms:modified xsi:type="dcterms:W3CDTF">2019-09-13T02:29:59Z</dcterms:modified>
</cp:coreProperties>
</file>